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4" r:id="rId8"/>
    <p:sldId id="263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01DB8-8996-4896-A143-3208F385C893}" type="datetimeFigureOut">
              <a:rPr lang="en-US" smtClean="0"/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22E24-05A2-4E24-9A1E-FF0DA6C3F3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online.wsj.com/video/teaching-social-skills-to-a-texting-generation/2ED3FA20-60A9-4834-B454-80970477CAF8.html?mod=WSJ_hpp_mpvidcar_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articles.cnn.com/2010-05-16/us/rhode.island.teachers.rehired_1_new-school-school-year-three-assistant-principals?_s=PM:U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V_X2aqqazQ&amp;feature=relmfu" TargetMode="External"/><Relationship Id="rId2" Type="http://schemas.openxmlformats.org/officeDocument/2006/relationships/hyperlink" Target="http://www.youtube.com/watch?v=Q5-xuW_PZJQ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ail2007.sierranevada.edu/owa/redir.aspx?C=5e78f7e424c24a059701624e78d5c607&amp;URL=http%3a%2f%2fwww.ted.com%2fconversations%2f6813%2fwhat_s_one_thing_you_wish_you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n8wGWxhDzq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11 03 2011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have we done related to this?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>
                <a:hlinkClick r:id="rId2"/>
              </a:rPr>
              <a:t>http://online.wsj.com/video/teaching-social-skills-to-a-texting-generation/2ED3FA20-60A9-4834-B454-80970477CAF8.html?mod=WSJ_hpp_mpvidcar_2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UFB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Emily on Critical Thinking</a:t>
            </a:r>
          </a:p>
          <a:p>
            <a:r>
              <a:rPr lang="en-US" dirty="0" smtClean="0">
                <a:hlinkClick r:id="rId2"/>
              </a:rPr>
              <a:t>http://articles.cnn.com/2010-05-16/us/rhode.island.teachers.rehired_1_new-school-school-year-three-assistant-principals?_s=PM:US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Strategy is shown as NLP (known elsewhere as bad kid v. good kid kinesiology)</a:t>
            </a:r>
          </a:p>
          <a:p>
            <a:r>
              <a:rPr lang="en-US" sz="1400" dirty="0" smtClean="0">
                <a:hlinkClick r:id="rId2"/>
              </a:rPr>
              <a:t>http://www.youtube.com/watch?v=Q5-xuW_PZJQ</a:t>
            </a:r>
            <a:r>
              <a:rPr lang="en-US" sz="1400" dirty="0" smtClean="0"/>
              <a:t> </a:t>
            </a:r>
          </a:p>
          <a:p>
            <a:r>
              <a:rPr lang="en-US" sz="3600" dirty="0" smtClean="0"/>
              <a:t>Eyes have it</a:t>
            </a:r>
          </a:p>
          <a:p>
            <a:r>
              <a:rPr lang="en-US" sz="1400" dirty="0" smtClean="0">
                <a:hlinkClick r:id="rId3"/>
              </a:rPr>
              <a:t>http://www.youtube.com/watch?v=DV_X2aqqazQ&amp;feature=relmfu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3600" dirty="0" smtClean="0"/>
              <a:t>Find one to share next week.</a:t>
            </a: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M.I.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of </a:t>
            </a:r>
            <a:r>
              <a:rPr lang="en-US" smtClean="0"/>
              <a:t>42 prototypes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Laura </a:t>
            </a:r>
            <a:r>
              <a:rPr lang="en-US" dirty="0" err="1" smtClean="0"/>
              <a:t>Resnick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>
                <a:hlinkClick r:id="rId2"/>
              </a:rPr>
              <a:t>http://www.ted.com/conversations/6813/what_s_one_thing_you_wish_you.html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</a:p>
          <a:p>
            <a:r>
              <a:rPr lang="en-US" dirty="0" smtClean="0"/>
              <a:t>Paper (APA)</a:t>
            </a:r>
          </a:p>
          <a:p>
            <a:r>
              <a:rPr lang="en-US" dirty="0" smtClean="0"/>
              <a:t>Media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Videos UP!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SingingbyAllyssa</a:t>
            </a:r>
            <a:r>
              <a:rPr lang="en-US" dirty="0"/>
              <a:t> http://</a:t>
            </a:r>
            <a:r>
              <a:rPr lang="en-US" dirty="0" smtClean="0"/>
              <a:t>youtu.be/GSSw_GbDfMY</a:t>
            </a:r>
            <a:endParaRPr lang="en-US" dirty="0"/>
          </a:p>
          <a:p>
            <a:r>
              <a:rPr lang="en-US" dirty="0" err="1"/>
              <a:t>EmilyHaiku</a:t>
            </a:r>
            <a:r>
              <a:rPr lang="en-US" dirty="0"/>
              <a:t>  http://www.youtube.com/watch?v=in_psQAw9XY</a:t>
            </a:r>
          </a:p>
          <a:p>
            <a:r>
              <a:rPr lang="en-US" dirty="0"/>
              <a:t>EmilyHaiku2  http://youtu.be/QFVECDhGC4s</a:t>
            </a:r>
          </a:p>
          <a:p>
            <a:r>
              <a:rPr lang="en-US" dirty="0" err="1"/>
              <a:t>LanaAnalogies</a:t>
            </a:r>
            <a:r>
              <a:rPr lang="en-US" dirty="0"/>
              <a:t> http://youtu.be/URRo2mZHq_Q</a:t>
            </a:r>
          </a:p>
          <a:p>
            <a:r>
              <a:rPr lang="en-US" dirty="0"/>
              <a:t>jessicaModulewithReinforcement1 http://youtu.be/Hna_ZOw8WjE</a:t>
            </a:r>
          </a:p>
          <a:p>
            <a:r>
              <a:rPr lang="en-US" dirty="0"/>
              <a:t>jessicaModulewithReinforcement2 http://youtu.be/BLTx8Q3TDUs</a:t>
            </a:r>
          </a:p>
          <a:p>
            <a:r>
              <a:rPr lang="en-US" dirty="0" err="1"/>
              <a:t>ErinModuleWithReinforcement</a:t>
            </a:r>
            <a:r>
              <a:rPr lang="en-US" dirty="0"/>
              <a:t> http://youtu.be/DshhBSDQh2A</a:t>
            </a:r>
          </a:p>
          <a:p>
            <a:endParaRPr lang="en-US" dirty="0" smtClean="0"/>
          </a:p>
          <a:p>
            <a:r>
              <a:rPr lang="en-US" dirty="0" smtClean="0"/>
              <a:t>Study </a:t>
            </a:r>
            <a:r>
              <a:rPr lang="en-US" dirty="0"/>
              <a:t>Skills</a:t>
            </a:r>
          </a:p>
          <a:p>
            <a:r>
              <a:rPr lang="en-US" dirty="0" err="1"/>
              <a:t>LanaSSkill</a:t>
            </a:r>
            <a:r>
              <a:rPr lang="en-US" dirty="0"/>
              <a:t>  </a:t>
            </a:r>
            <a:r>
              <a:rPr lang="en-US" u="sng" dirty="0">
                <a:hlinkClick r:id="rId2"/>
              </a:rPr>
              <a:t>http://youtu.be/n8wGWxhDzqk</a:t>
            </a:r>
            <a:r>
              <a:rPr lang="en-US" dirty="0"/>
              <a:t>  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111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11 03 2011</vt:lpstr>
      <vt:lpstr>Question</vt:lpstr>
      <vt:lpstr>UFB</vt:lpstr>
      <vt:lpstr>NLP</vt:lpstr>
      <vt:lpstr>M.I. Strategies</vt:lpstr>
      <vt:lpstr>Thinker</vt:lpstr>
      <vt:lpstr>Question</vt:lpstr>
      <vt:lpstr>Research</vt:lpstr>
      <vt:lpstr>Videos UP!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11 03 2011</dc:title>
  <dc:creator>Dixi</dc:creator>
  <cp:lastModifiedBy>Dixi</cp:lastModifiedBy>
  <cp:revision>9</cp:revision>
  <dcterms:created xsi:type="dcterms:W3CDTF">2011-11-03T19:41:37Z</dcterms:created>
  <dcterms:modified xsi:type="dcterms:W3CDTF">2011-11-04T00:21:20Z</dcterms:modified>
</cp:coreProperties>
</file>